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79" r:id="rId5"/>
    <p:sldMasterId id="2147493467" r:id="rId6"/>
  </p:sldMasterIdLst>
  <p:notesMasterIdLst>
    <p:notesMasterId r:id="rId12"/>
  </p:notesMasterIdLst>
  <p:handoutMasterIdLst>
    <p:handoutMasterId r:id="rId13"/>
  </p:handoutMasterIdLst>
  <p:sldIdLst>
    <p:sldId id="259" r:id="rId7"/>
    <p:sldId id="260" r:id="rId8"/>
    <p:sldId id="261" r:id="rId9"/>
    <p:sldId id="262" r:id="rId10"/>
    <p:sldId id="263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1555"/>
    <a:srgbClr val="0F1938"/>
    <a:srgbClr val="002868"/>
    <a:srgbClr val="100E42"/>
    <a:srgbClr val="10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71" autoAdjust="0"/>
    <p:restoredTop sz="94674"/>
  </p:normalViewPr>
  <p:slideViewPr>
    <p:cSldViewPr snapToGrid="0" snapToObjects="1">
      <p:cViewPr varScale="1">
        <p:scale>
          <a:sx n="165" d="100"/>
          <a:sy n="165" d="100"/>
        </p:scale>
        <p:origin x="216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-3536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0BE6C-4C0C-8046-BBFD-371AD798216A}" type="datetimeFigureOut">
              <a:rPr lang="en-US" smtClean="0"/>
              <a:t>9/23/21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EFCB1-D51F-8E41-88AA-D42180FBB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09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42510-9DD0-8146-97FC-360F55417A6F}" type="datetimeFigureOut">
              <a:rPr lang="en-US" smtClean="0"/>
              <a:t>9/23/21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1502B1-2765-FB4C-89B8-56AE1CAF3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405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9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88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97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9/23/21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97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9/23/21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3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9/23/21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4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9/23/21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07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9/23/21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25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9/23/21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46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83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44277"/>
            <a:ext cx="4038600" cy="3394075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44277"/>
            <a:ext cx="4038600" cy="3394075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9/23/21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9/23/21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6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9/23/21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6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9/23/21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1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9/23/21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9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9/23/21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4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4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277260" y="446269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85000"/>
              <a:lumOff val="1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85000"/>
              <a:lumOff val="15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85000"/>
              <a:lumOff val="1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9696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44277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0CA21-89C5-A040-B01E-D208A7FA3D8D}" type="datetimeFigureOut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1" r:id="rId1"/>
    <p:sldLayoutId id="2147493483" r:id="rId2"/>
    <p:sldLayoutId id="2147493484" r:id="rId3"/>
    <p:sldLayoutId id="2147493485" r:id="rId4"/>
    <p:sldLayoutId id="2147493486" r:id="rId5"/>
    <p:sldLayoutId id="2147493487" r:id="rId6"/>
    <p:sldLayoutId id="2147493488" r:id="rId7"/>
    <p:sldLayoutId id="2147493489" r:id="rId8"/>
    <p:sldLayoutId id="2147493490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rgbClr val="031555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56F7-E2D5-EF4D-B3EB-3635D9B80BFE}" type="datetimeFigureOut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5" r:id="rId8"/>
    <p:sldLayoutId id="2147493476" r:id="rId9"/>
    <p:sldLayoutId id="2147493477" r:id="rId10"/>
    <p:sldLayoutId id="21474934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81533" y="242152"/>
            <a:ext cx="640027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b="1" dirty="0">
                <a:solidFill>
                  <a:srgbClr val="031555"/>
                </a:solidFill>
              </a:rPr>
              <a:t>Heading 1 Here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1533" y="1037134"/>
            <a:ext cx="6400277" cy="672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3600" dirty="0">
                <a:solidFill>
                  <a:srgbClr val="031555"/>
                </a:solidFill>
              </a:rPr>
              <a:t>Heading 2 Here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281534" y="1729718"/>
            <a:ext cx="640027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400" dirty="0">
                <a:solidFill>
                  <a:srgbClr val="1C92D1"/>
                </a:solidFill>
              </a:rPr>
              <a:t>Subheading or Presenter’s Name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10659" y="47846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678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Heading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Arial"/>
                <a:cs typeface="Arial"/>
              </a:rPr>
              <a:t>Lorem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ipsum</a:t>
            </a:r>
            <a:r>
              <a:rPr lang="en-US" dirty="0">
                <a:latin typeface="Arial"/>
                <a:cs typeface="Arial"/>
              </a:rPr>
              <a:t> dolor sit </a:t>
            </a:r>
            <a:r>
              <a:rPr lang="en-US" dirty="0" err="1">
                <a:latin typeface="Arial"/>
                <a:cs typeface="Arial"/>
              </a:rPr>
              <a:t>amet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consectetur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adipiscing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Donec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faucibus</a:t>
            </a:r>
            <a:r>
              <a:rPr lang="en-US" dirty="0">
                <a:latin typeface="Arial"/>
                <a:cs typeface="Arial"/>
              </a:rPr>
              <a:t> quam vitae </a:t>
            </a:r>
            <a:r>
              <a:rPr lang="en-US" dirty="0" err="1">
                <a:latin typeface="Arial"/>
                <a:cs typeface="Arial"/>
              </a:rPr>
              <a:t>ipsum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pulvinar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suscipit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aliquam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diam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elementum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Etiam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viverra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sem</a:t>
            </a:r>
            <a:r>
              <a:rPr lang="en-US" dirty="0">
                <a:latin typeface="Arial"/>
                <a:cs typeface="Arial"/>
              </a:rPr>
              <a:t> a </a:t>
            </a:r>
            <a:r>
              <a:rPr lang="en-US" dirty="0" err="1">
                <a:latin typeface="Arial"/>
                <a:cs typeface="Arial"/>
              </a:rPr>
              <a:t>massa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>
                <a:solidFill>
                  <a:srgbClr val="1C92D1"/>
                </a:solidFill>
                <a:latin typeface="Arial"/>
                <a:cs typeface="Arial"/>
              </a:rPr>
              <a:t>link text example </a:t>
            </a:r>
            <a:r>
              <a:rPr lang="en-US" dirty="0" err="1">
                <a:latin typeface="Arial"/>
                <a:cs typeface="Arial"/>
              </a:rPr>
              <a:t>lacinia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imperdiet</a:t>
            </a:r>
            <a:r>
              <a:rPr lang="en-US" dirty="0">
                <a:latin typeface="Arial"/>
                <a:cs typeface="Arial"/>
              </a:rPr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Nulla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dignissim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tellus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edget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vestibulum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bibem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dumorem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ipsum</a:t>
            </a:r>
            <a:r>
              <a:rPr lang="en-US" dirty="0">
                <a:latin typeface="Arial"/>
                <a:cs typeface="Arial"/>
              </a:rPr>
              <a:t> dolor sit </a:t>
            </a:r>
            <a:r>
              <a:rPr lang="en-US" dirty="0" err="1">
                <a:latin typeface="Arial"/>
                <a:cs typeface="Arial"/>
              </a:rPr>
              <a:t>amet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consectetur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adipiscing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Maecenas </a:t>
            </a:r>
            <a:r>
              <a:rPr lang="en-US" dirty="0" err="1">
                <a:latin typeface="Arial"/>
                <a:cs typeface="Arial"/>
              </a:rPr>
              <a:t>scelerisque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Etiam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viverra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sem</a:t>
            </a:r>
            <a:r>
              <a:rPr lang="en-US" dirty="0">
                <a:latin typeface="Arial"/>
                <a:cs typeface="Arial"/>
              </a:rPr>
              <a:t> a </a:t>
            </a:r>
            <a:r>
              <a:rPr lang="en-US" dirty="0" err="1">
                <a:latin typeface="Arial"/>
                <a:cs typeface="Arial"/>
              </a:rPr>
              <a:t>massa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lacinia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imperdiet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Nulla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dignissim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tellus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edget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vestibulum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bibemdum</a:t>
            </a:r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0724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Heading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48200" y="1323874"/>
            <a:ext cx="4038599" cy="32703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60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Heading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Subheading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Subheading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8023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0659" y="47846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384730"/>
      </p:ext>
    </p:extLst>
  </p:cSld>
  <p:clrMapOvr>
    <a:masterClrMapping/>
  </p:clrMapOvr>
</p:sld>
</file>

<file path=ppt/theme/theme1.xml><?xml version="1.0" encoding="utf-8"?>
<a:theme xmlns:a="http://schemas.openxmlformats.org/drawingml/2006/main" name="white-bluebar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white-bluebar-template.potx</Template>
  <TotalTime>660</TotalTime>
  <Words>210</Words>
  <Application>Microsoft Macintosh PowerPoint</Application>
  <PresentationFormat>On-screen Show (16:9)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white-bluebar-template</vt:lpstr>
      <vt:lpstr>1_Custom Design</vt:lpstr>
      <vt:lpstr>Custom Design</vt:lpstr>
      <vt:lpstr>PowerPoint Presentation</vt:lpstr>
      <vt:lpstr>Heading Here</vt:lpstr>
      <vt:lpstr>Heading Here</vt:lpstr>
      <vt:lpstr>Heading Here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Microsoft Office User</cp:lastModifiedBy>
  <cp:revision>66</cp:revision>
  <dcterms:created xsi:type="dcterms:W3CDTF">2010-04-12T23:12:02Z</dcterms:created>
  <dcterms:modified xsi:type="dcterms:W3CDTF">2021-09-23T15:24:01Z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